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80" r:id="rId4"/>
    <p:sldId id="27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ADD7-40F6-D1D0-942A-25ED9D6DF6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BB77DA-806A-6BF7-4DD1-DEF8E87246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B778DD-7448-4ABA-15FA-4502B9BEDF2D}"/>
              </a:ext>
            </a:extLst>
          </p:cNvPr>
          <p:cNvSpPr>
            <a:spLocks noGrp="1"/>
          </p:cNvSpPr>
          <p:nvPr>
            <p:ph type="dt" sz="half" idx="10"/>
          </p:nvPr>
        </p:nvSpPr>
        <p:spPr/>
        <p:txBody>
          <a:bodyPr/>
          <a:lstStyle/>
          <a:p>
            <a:fld id="{A58153CB-0F77-42E8-B470-50F6174AF4C1}" type="datetimeFigureOut">
              <a:rPr lang="en-US" smtClean="0"/>
              <a:t>6/17/2022</a:t>
            </a:fld>
            <a:endParaRPr lang="en-US"/>
          </a:p>
        </p:txBody>
      </p:sp>
      <p:sp>
        <p:nvSpPr>
          <p:cNvPr id="5" name="Footer Placeholder 4">
            <a:extLst>
              <a:ext uri="{FF2B5EF4-FFF2-40B4-BE49-F238E27FC236}">
                <a16:creationId xmlns:a16="http://schemas.microsoft.com/office/drawing/2014/main" id="{58A47132-B450-B74A-34D2-1CF9822406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383B5-D2AB-5E55-8E67-AC90F799D2B6}"/>
              </a:ext>
            </a:extLst>
          </p:cNvPr>
          <p:cNvSpPr>
            <a:spLocks noGrp="1"/>
          </p:cNvSpPr>
          <p:nvPr>
            <p:ph type="sldNum" sz="quarter" idx="12"/>
          </p:nvPr>
        </p:nvSpPr>
        <p:spPr/>
        <p:txBody>
          <a:bodyPr/>
          <a:lstStyle/>
          <a:p>
            <a:fld id="{AC57760F-96D5-432E-B5DD-0AB34F0DBB83}" type="slidenum">
              <a:rPr lang="en-US" smtClean="0"/>
              <a:t>‹#›</a:t>
            </a:fld>
            <a:endParaRPr lang="en-US"/>
          </a:p>
        </p:txBody>
      </p:sp>
    </p:spTree>
    <p:extLst>
      <p:ext uri="{BB962C8B-B14F-4D97-AF65-F5344CB8AC3E}">
        <p14:creationId xmlns:p14="http://schemas.microsoft.com/office/powerpoint/2010/main" val="1429084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C76D-19C8-A6BC-CFDA-9FB50A27C1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109EC0-BA25-460A-95EC-C0FFF6535B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0B3CE1-E5DF-D878-852B-323F42037D53}"/>
              </a:ext>
            </a:extLst>
          </p:cNvPr>
          <p:cNvSpPr>
            <a:spLocks noGrp="1"/>
          </p:cNvSpPr>
          <p:nvPr>
            <p:ph type="dt" sz="half" idx="10"/>
          </p:nvPr>
        </p:nvSpPr>
        <p:spPr/>
        <p:txBody>
          <a:bodyPr/>
          <a:lstStyle/>
          <a:p>
            <a:fld id="{A58153CB-0F77-42E8-B470-50F6174AF4C1}" type="datetimeFigureOut">
              <a:rPr lang="en-US" smtClean="0"/>
              <a:t>6/17/2022</a:t>
            </a:fld>
            <a:endParaRPr lang="en-US"/>
          </a:p>
        </p:txBody>
      </p:sp>
      <p:sp>
        <p:nvSpPr>
          <p:cNvPr id="5" name="Footer Placeholder 4">
            <a:extLst>
              <a:ext uri="{FF2B5EF4-FFF2-40B4-BE49-F238E27FC236}">
                <a16:creationId xmlns:a16="http://schemas.microsoft.com/office/drawing/2014/main" id="{85E07015-723D-EF20-1089-C00306F44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2CCECE-B571-0BDC-892A-E9BE48E1E751}"/>
              </a:ext>
            </a:extLst>
          </p:cNvPr>
          <p:cNvSpPr>
            <a:spLocks noGrp="1"/>
          </p:cNvSpPr>
          <p:nvPr>
            <p:ph type="sldNum" sz="quarter" idx="12"/>
          </p:nvPr>
        </p:nvSpPr>
        <p:spPr/>
        <p:txBody>
          <a:bodyPr/>
          <a:lstStyle/>
          <a:p>
            <a:fld id="{AC57760F-96D5-432E-B5DD-0AB34F0DBB83}" type="slidenum">
              <a:rPr lang="en-US" smtClean="0"/>
              <a:t>‹#›</a:t>
            </a:fld>
            <a:endParaRPr lang="en-US"/>
          </a:p>
        </p:txBody>
      </p:sp>
    </p:spTree>
    <p:extLst>
      <p:ext uri="{BB962C8B-B14F-4D97-AF65-F5344CB8AC3E}">
        <p14:creationId xmlns:p14="http://schemas.microsoft.com/office/powerpoint/2010/main" val="2422129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5632F8-10A7-E313-1FD5-A907759E47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3C15AE-4E4F-B7FD-633B-2EC20E07F3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C3B07-3ABB-352B-1B4E-6209195C96DB}"/>
              </a:ext>
            </a:extLst>
          </p:cNvPr>
          <p:cNvSpPr>
            <a:spLocks noGrp="1"/>
          </p:cNvSpPr>
          <p:nvPr>
            <p:ph type="dt" sz="half" idx="10"/>
          </p:nvPr>
        </p:nvSpPr>
        <p:spPr/>
        <p:txBody>
          <a:bodyPr/>
          <a:lstStyle/>
          <a:p>
            <a:fld id="{A58153CB-0F77-42E8-B470-50F6174AF4C1}" type="datetimeFigureOut">
              <a:rPr lang="en-US" smtClean="0"/>
              <a:t>6/17/2022</a:t>
            </a:fld>
            <a:endParaRPr lang="en-US"/>
          </a:p>
        </p:txBody>
      </p:sp>
      <p:sp>
        <p:nvSpPr>
          <p:cNvPr id="5" name="Footer Placeholder 4">
            <a:extLst>
              <a:ext uri="{FF2B5EF4-FFF2-40B4-BE49-F238E27FC236}">
                <a16:creationId xmlns:a16="http://schemas.microsoft.com/office/drawing/2014/main" id="{762DED4E-6A1E-7B37-0A29-38A6DA60B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EEB1FA-820B-EE7F-4871-83C31A0F5770}"/>
              </a:ext>
            </a:extLst>
          </p:cNvPr>
          <p:cNvSpPr>
            <a:spLocks noGrp="1"/>
          </p:cNvSpPr>
          <p:nvPr>
            <p:ph type="sldNum" sz="quarter" idx="12"/>
          </p:nvPr>
        </p:nvSpPr>
        <p:spPr/>
        <p:txBody>
          <a:bodyPr/>
          <a:lstStyle/>
          <a:p>
            <a:fld id="{AC57760F-96D5-432E-B5DD-0AB34F0DBB83}" type="slidenum">
              <a:rPr lang="en-US" smtClean="0"/>
              <a:t>‹#›</a:t>
            </a:fld>
            <a:endParaRPr lang="en-US"/>
          </a:p>
        </p:txBody>
      </p:sp>
    </p:spTree>
    <p:extLst>
      <p:ext uri="{BB962C8B-B14F-4D97-AF65-F5344CB8AC3E}">
        <p14:creationId xmlns:p14="http://schemas.microsoft.com/office/powerpoint/2010/main" val="239014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8F7A3-8950-B9B3-6D08-9E3B8CB9C8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694BD-4220-080E-410B-1C094B5E9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545F1-43C0-8017-48D7-122D8EE021C7}"/>
              </a:ext>
            </a:extLst>
          </p:cNvPr>
          <p:cNvSpPr>
            <a:spLocks noGrp="1"/>
          </p:cNvSpPr>
          <p:nvPr>
            <p:ph type="dt" sz="half" idx="10"/>
          </p:nvPr>
        </p:nvSpPr>
        <p:spPr/>
        <p:txBody>
          <a:bodyPr/>
          <a:lstStyle/>
          <a:p>
            <a:fld id="{A58153CB-0F77-42E8-B470-50F6174AF4C1}" type="datetimeFigureOut">
              <a:rPr lang="en-US" smtClean="0"/>
              <a:t>6/17/2022</a:t>
            </a:fld>
            <a:endParaRPr lang="en-US"/>
          </a:p>
        </p:txBody>
      </p:sp>
      <p:sp>
        <p:nvSpPr>
          <p:cNvPr id="5" name="Footer Placeholder 4">
            <a:extLst>
              <a:ext uri="{FF2B5EF4-FFF2-40B4-BE49-F238E27FC236}">
                <a16:creationId xmlns:a16="http://schemas.microsoft.com/office/drawing/2014/main" id="{2251A4F9-3C11-1684-6F75-D852BEF554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681F19-11F3-EC74-C855-E552FC3B8670}"/>
              </a:ext>
            </a:extLst>
          </p:cNvPr>
          <p:cNvSpPr>
            <a:spLocks noGrp="1"/>
          </p:cNvSpPr>
          <p:nvPr>
            <p:ph type="sldNum" sz="quarter" idx="12"/>
          </p:nvPr>
        </p:nvSpPr>
        <p:spPr/>
        <p:txBody>
          <a:bodyPr/>
          <a:lstStyle/>
          <a:p>
            <a:fld id="{AC57760F-96D5-432E-B5DD-0AB34F0DBB83}" type="slidenum">
              <a:rPr lang="en-US" smtClean="0"/>
              <a:t>‹#›</a:t>
            </a:fld>
            <a:endParaRPr lang="en-US"/>
          </a:p>
        </p:txBody>
      </p:sp>
    </p:spTree>
    <p:extLst>
      <p:ext uri="{BB962C8B-B14F-4D97-AF65-F5344CB8AC3E}">
        <p14:creationId xmlns:p14="http://schemas.microsoft.com/office/powerpoint/2010/main" val="239649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E70D-7547-0C8C-A149-0149731DDD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A6975F-5C03-D2F3-EC66-C02A6E53EC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3624EF-897D-E26A-F65B-4C04374F77B9}"/>
              </a:ext>
            </a:extLst>
          </p:cNvPr>
          <p:cNvSpPr>
            <a:spLocks noGrp="1"/>
          </p:cNvSpPr>
          <p:nvPr>
            <p:ph type="dt" sz="half" idx="10"/>
          </p:nvPr>
        </p:nvSpPr>
        <p:spPr/>
        <p:txBody>
          <a:bodyPr/>
          <a:lstStyle/>
          <a:p>
            <a:fld id="{A58153CB-0F77-42E8-B470-50F6174AF4C1}" type="datetimeFigureOut">
              <a:rPr lang="en-US" smtClean="0"/>
              <a:t>6/17/2022</a:t>
            </a:fld>
            <a:endParaRPr lang="en-US"/>
          </a:p>
        </p:txBody>
      </p:sp>
      <p:sp>
        <p:nvSpPr>
          <p:cNvPr id="5" name="Footer Placeholder 4">
            <a:extLst>
              <a:ext uri="{FF2B5EF4-FFF2-40B4-BE49-F238E27FC236}">
                <a16:creationId xmlns:a16="http://schemas.microsoft.com/office/drawing/2014/main" id="{89B69264-FE6D-B4CB-98E1-15F17F1C14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321F7-45FF-F8BD-3C1E-9C0E726B5E2F}"/>
              </a:ext>
            </a:extLst>
          </p:cNvPr>
          <p:cNvSpPr>
            <a:spLocks noGrp="1"/>
          </p:cNvSpPr>
          <p:nvPr>
            <p:ph type="sldNum" sz="quarter" idx="12"/>
          </p:nvPr>
        </p:nvSpPr>
        <p:spPr/>
        <p:txBody>
          <a:bodyPr/>
          <a:lstStyle/>
          <a:p>
            <a:fld id="{AC57760F-96D5-432E-B5DD-0AB34F0DBB83}" type="slidenum">
              <a:rPr lang="en-US" smtClean="0"/>
              <a:t>‹#›</a:t>
            </a:fld>
            <a:endParaRPr lang="en-US"/>
          </a:p>
        </p:txBody>
      </p:sp>
    </p:spTree>
    <p:extLst>
      <p:ext uri="{BB962C8B-B14F-4D97-AF65-F5344CB8AC3E}">
        <p14:creationId xmlns:p14="http://schemas.microsoft.com/office/powerpoint/2010/main" val="3593937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2FCB7-7B23-12A3-A3E8-0309EBBBC7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47410A-E2A7-3933-AC79-23B5411EF3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3A22D4-42DC-57AD-330E-31E948A87F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D1C5B0-CB9D-C6A5-2849-E75E383B6262}"/>
              </a:ext>
            </a:extLst>
          </p:cNvPr>
          <p:cNvSpPr>
            <a:spLocks noGrp="1"/>
          </p:cNvSpPr>
          <p:nvPr>
            <p:ph type="dt" sz="half" idx="10"/>
          </p:nvPr>
        </p:nvSpPr>
        <p:spPr/>
        <p:txBody>
          <a:bodyPr/>
          <a:lstStyle/>
          <a:p>
            <a:fld id="{A58153CB-0F77-42E8-B470-50F6174AF4C1}" type="datetimeFigureOut">
              <a:rPr lang="en-US" smtClean="0"/>
              <a:t>6/17/2022</a:t>
            </a:fld>
            <a:endParaRPr lang="en-US"/>
          </a:p>
        </p:txBody>
      </p:sp>
      <p:sp>
        <p:nvSpPr>
          <p:cNvPr id="6" name="Footer Placeholder 5">
            <a:extLst>
              <a:ext uri="{FF2B5EF4-FFF2-40B4-BE49-F238E27FC236}">
                <a16:creationId xmlns:a16="http://schemas.microsoft.com/office/drawing/2014/main" id="{4ACA8F17-87CB-090B-C842-708F92726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CA6EC1-8298-D622-5BD7-BA5899FE7E67}"/>
              </a:ext>
            </a:extLst>
          </p:cNvPr>
          <p:cNvSpPr>
            <a:spLocks noGrp="1"/>
          </p:cNvSpPr>
          <p:nvPr>
            <p:ph type="sldNum" sz="quarter" idx="12"/>
          </p:nvPr>
        </p:nvSpPr>
        <p:spPr/>
        <p:txBody>
          <a:bodyPr/>
          <a:lstStyle/>
          <a:p>
            <a:fld id="{AC57760F-96D5-432E-B5DD-0AB34F0DBB83}" type="slidenum">
              <a:rPr lang="en-US" smtClean="0"/>
              <a:t>‹#›</a:t>
            </a:fld>
            <a:endParaRPr lang="en-US"/>
          </a:p>
        </p:txBody>
      </p:sp>
    </p:spTree>
    <p:extLst>
      <p:ext uri="{BB962C8B-B14F-4D97-AF65-F5344CB8AC3E}">
        <p14:creationId xmlns:p14="http://schemas.microsoft.com/office/powerpoint/2010/main" val="384273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B4974-4823-B56D-C968-6E275A88A7A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1FB289-5A5C-0E57-09CA-A8D316C4C1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164411-6E4A-7A46-52F9-4BD0099105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47539F-3EFE-2A16-AA6E-4BF109CDDA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3FAE73-8923-0225-99AD-D4005101C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54FF34-F420-2EBD-5984-3240592A36D4}"/>
              </a:ext>
            </a:extLst>
          </p:cNvPr>
          <p:cNvSpPr>
            <a:spLocks noGrp="1"/>
          </p:cNvSpPr>
          <p:nvPr>
            <p:ph type="dt" sz="half" idx="10"/>
          </p:nvPr>
        </p:nvSpPr>
        <p:spPr/>
        <p:txBody>
          <a:bodyPr/>
          <a:lstStyle/>
          <a:p>
            <a:fld id="{A58153CB-0F77-42E8-B470-50F6174AF4C1}" type="datetimeFigureOut">
              <a:rPr lang="en-US" smtClean="0"/>
              <a:t>6/17/2022</a:t>
            </a:fld>
            <a:endParaRPr lang="en-US"/>
          </a:p>
        </p:txBody>
      </p:sp>
      <p:sp>
        <p:nvSpPr>
          <p:cNvPr id="8" name="Footer Placeholder 7">
            <a:extLst>
              <a:ext uri="{FF2B5EF4-FFF2-40B4-BE49-F238E27FC236}">
                <a16:creationId xmlns:a16="http://schemas.microsoft.com/office/drawing/2014/main" id="{2518F228-2053-A627-1674-FC9DE956BD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D5F830-64EB-462F-E006-0B705C927F4F}"/>
              </a:ext>
            </a:extLst>
          </p:cNvPr>
          <p:cNvSpPr>
            <a:spLocks noGrp="1"/>
          </p:cNvSpPr>
          <p:nvPr>
            <p:ph type="sldNum" sz="quarter" idx="12"/>
          </p:nvPr>
        </p:nvSpPr>
        <p:spPr/>
        <p:txBody>
          <a:bodyPr/>
          <a:lstStyle/>
          <a:p>
            <a:fld id="{AC57760F-96D5-432E-B5DD-0AB34F0DBB83}" type="slidenum">
              <a:rPr lang="en-US" smtClean="0"/>
              <a:t>‹#›</a:t>
            </a:fld>
            <a:endParaRPr lang="en-US"/>
          </a:p>
        </p:txBody>
      </p:sp>
    </p:spTree>
    <p:extLst>
      <p:ext uri="{BB962C8B-B14F-4D97-AF65-F5344CB8AC3E}">
        <p14:creationId xmlns:p14="http://schemas.microsoft.com/office/powerpoint/2010/main" val="3996905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7D8F7-C5BD-C3AB-B272-3C24C8C17F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3EBE55-D91A-A22A-5F26-CE9F27801CE3}"/>
              </a:ext>
            </a:extLst>
          </p:cNvPr>
          <p:cNvSpPr>
            <a:spLocks noGrp="1"/>
          </p:cNvSpPr>
          <p:nvPr>
            <p:ph type="dt" sz="half" idx="10"/>
          </p:nvPr>
        </p:nvSpPr>
        <p:spPr/>
        <p:txBody>
          <a:bodyPr/>
          <a:lstStyle/>
          <a:p>
            <a:fld id="{A58153CB-0F77-42E8-B470-50F6174AF4C1}" type="datetimeFigureOut">
              <a:rPr lang="en-US" smtClean="0"/>
              <a:t>6/17/2022</a:t>
            </a:fld>
            <a:endParaRPr lang="en-US"/>
          </a:p>
        </p:txBody>
      </p:sp>
      <p:sp>
        <p:nvSpPr>
          <p:cNvPr id="4" name="Footer Placeholder 3">
            <a:extLst>
              <a:ext uri="{FF2B5EF4-FFF2-40B4-BE49-F238E27FC236}">
                <a16:creationId xmlns:a16="http://schemas.microsoft.com/office/drawing/2014/main" id="{26F83210-0F31-AA24-4D53-B14CF6398D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D77CED-F79B-27F1-62AB-7C3469DA062A}"/>
              </a:ext>
            </a:extLst>
          </p:cNvPr>
          <p:cNvSpPr>
            <a:spLocks noGrp="1"/>
          </p:cNvSpPr>
          <p:nvPr>
            <p:ph type="sldNum" sz="quarter" idx="12"/>
          </p:nvPr>
        </p:nvSpPr>
        <p:spPr/>
        <p:txBody>
          <a:bodyPr/>
          <a:lstStyle/>
          <a:p>
            <a:fld id="{AC57760F-96D5-432E-B5DD-0AB34F0DBB83}" type="slidenum">
              <a:rPr lang="en-US" smtClean="0"/>
              <a:t>‹#›</a:t>
            </a:fld>
            <a:endParaRPr lang="en-US"/>
          </a:p>
        </p:txBody>
      </p:sp>
    </p:spTree>
    <p:extLst>
      <p:ext uri="{BB962C8B-B14F-4D97-AF65-F5344CB8AC3E}">
        <p14:creationId xmlns:p14="http://schemas.microsoft.com/office/powerpoint/2010/main" val="94540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8E5BF7-B3C0-434C-3DCA-ADDE3B653199}"/>
              </a:ext>
            </a:extLst>
          </p:cNvPr>
          <p:cNvSpPr>
            <a:spLocks noGrp="1"/>
          </p:cNvSpPr>
          <p:nvPr>
            <p:ph type="dt" sz="half" idx="10"/>
          </p:nvPr>
        </p:nvSpPr>
        <p:spPr/>
        <p:txBody>
          <a:bodyPr/>
          <a:lstStyle/>
          <a:p>
            <a:fld id="{A58153CB-0F77-42E8-B470-50F6174AF4C1}" type="datetimeFigureOut">
              <a:rPr lang="en-US" smtClean="0"/>
              <a:t>6/17/2022</a:t>
            </a:fld>
            <a:endParaRPr lang="en-US"/>
          </a:p>
        </p:txBody>
      </p:sp>
      <p:sp>
        <p:nvSpPr>
          <p:cNvPr id="3" name="Footer Placeholder 2">
            <a:extLst>
              <a:ext uri="{FF2B5EF4-FFF2-40B4-BE49-F238E27FC236}">
                <a16:creationId xmlns:a16="http://schemas.microsoft.com/office/drawing/2014/main" id="{09C2D031-881A-A8B7-5546-F8808D0293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876331-F1CD-4B91-E77E-67708996DB18}"/>
              </a:ext>
            </a:extLst>
          </p:cNvPr>
          <p:cNvSpPr>
            <a:spLocks noGrp="1"/>
          </p:cNvSpPr>
          <p:nvPr>
            <p:ph type="sldNum" sz="quarter" idx="12"/>
          </p:nvPr>
        </p:nvSpPr>
        <p:spPr/>
        <p:txBody>
          <a:bodyPr/>
          <a:lstStyle/>
          <a:p>
            <a:fld id="{AC57760F-96D5-432E-B5DD-0AB34F0DBB83}" type="slidenum">
              <a:rPr lang="en-US" smtClean="0"/>
              <a:t>‹#›</a:t>
            </a:fld>
            <a:endParaRPr lang="en-US"/>
          </a:p>
        </p:txBody>
      </p:sp>
    </p:spTree>
    <p:extLst>
      <p:ext uri="{BB962C8B-B14F-4D97-AF65-F5344CB8AC3E}">
        <p14:creationId xmlns:p14="http://schemas.microsoft.com/office/powerpoint/2010/main" val="2644393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325AF-39F5-468E-659E-8EEE67BE0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ED22D6-EDD8-C144-BBB9-5045566EA7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5828C8-AE8C-48D5-1370-0910A0CC0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B853F-23F7-56B9-78FC-971A454409B4}"/>
              </a:ext>
            </a:extLst>
          </p:cNvPr>
          <p:cNvSpPr>
            <a:spLocks noGrp="1"/>
          </p:cNvSpPr>
          <p:nvPr>
            <p:ph type="dt" sz="half" idx="10"/>
          </p:nvPr>
        </p:nvSpPr>
        <p:spPr/>
        <p:txBody>
          <a:bodyPr/>
          <a:lstStyle/>
          <a:p>
            <a:fld id="{A58153CB-0F77-42E8-B470-50F6174AF4C1}" type="datetimeFigureOut">
              <a:rPr lang="en-US" smtClean="0"/>
              <a:t>6/17/2022</a:t>
            </a:fld>
            <a:endParaRPr lang="en-US"/>
          </a:p>
        </p:txBody>
      </p:sp>
      <p:sp>
        <p:nvSpPr>
          <p:cNvPr id="6" name="Footer Placeholder 5">
            <a:extLst>
              <a:ext uri="{FF2B5EF4-FFF2-40B4-BE49-F238E27FC236}">
                <a16:creationId xmlns:a16="http://schemas.microsoft.com/office/drawing/2014/main" id="{5BE0A104-44A3-3937-8133-711EA3D6A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4CA34-5839-37B7-C9FC-6DFF85B85ECF}"/>
              </a:ext>
            </a:extLst>
          </p:cNvPr>
          <p:cNvSpPr>
            <a:spLocks noGrp="1"/>
          </p:cNvSpPr>
          <p:nvPr>
            <p:ph type="sldNum" sz="quarter" idx="12"/>
          </p:nvPr>
        </p:nvSpPr>
        <p:spPr/>
        <p:txBody>
          <a:bodyPr/>
          <a:lstStyle/>
          <a:p>
            <a:fld id="{AC57760F-96D5-432E-B5DD-0AB34F0DBB83}" type="slidenum">
              <a:rPr lang="en-US" smtClean="0"/>
              <a:t>‹#›</a:t>
            </a:fld>
            <a:endParaRPr lang="en-US"/>
          </a:p>
        </p:txBody>
      </p:sp>
    </p:spTree>
    <p:extLst>
      <p:ext uri="{BB962C8B-B14F-4D97-AF65-F5344CB8AC3E}">
        <p14:creationId xmlns:p14="http://schemas.microsoft.com/office/powerpoint/2010/main" val="110346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6CA5E-26B3-E597-E187-440449B654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448395-BAD3-2E3F-0793-DFE3DB2F79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80232C-DF51-FE86-E1CE-04A36ABB6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528625-4A40-6B42-185B-9389E47048E4}"/>
              </a:ext>
            </a:extLst>
          </p:cNvPr>
          <p:cNvSpPr>
            <a:spLocks noGrp="1"/>
          </p:cNvSpPr>
          <p:nvPr>
            <p:ph type="dt" sz="half" idx="10"/>
          </p:nvPr>
        </p:nvSpPr>
        <p:spPr/>
        <p:txBody>
          <a:bodyPr/>
          <a:lstStyle/>
          <a:p>
            <a:fld id="{A58153CB-0F77-42E8-B470-50F6174AF4C1}" type="datetimeFigureOut">
              <a:rPr lang="en-US" smtClean="0"/>
              <a:t>6/17/2022</a:t>
            </a:fld>
            <a:endParaRPr lang="en-US"/>
          </a:p>
        </p:txBody>
      </p:sp>
      <p:sp>
        <p:nvSpPr>
          <p:cNvPr id="6" name="Footer Placeholder 5">
            <a:extLst>
              <a:ext uri="{FF2B5EF4-FFF2-40B4-BE49-F238E27FC236}">
                <a16:creationId xmlns:a16="http://schemas.microsoft.com/office/drawing/2014/main" id="{0FABE0FB-4D75-2549-CC6E-75F3488C98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C43CF7-50EC-C31E-BDFB-76D448282DCD}"/>
              </a:ext>
            </a:extLst>
          </p:cNvPr>
          <p:cNvSpPr>
            <a:spLocks noGrp="1"/>
          </p:cNvSpPr>
          <p:nvPr>
            <p:ph type="sldNum" sz="quarter" idx="12"/>
          </p:nvPr>
        </p:nvSpPr>
        <p:spPr/>
        <p:txBody>
          <a:bodyPr/>
          <a:lstStyle/>
          <a:p>
            <a:fld id="{AC57760F-96D5-432E-B5DD-0AB34F0DBB83}" type="slidenum">
              <a:rPr lang="en-US" smtClean="0"/>
              <a:t>‹#›</a:t>
            </a:fld>
            <a:endParaRPr lang="en-US"/>
          </a:p>
        </p:txBody>
      </p:sp>
    </p:spTree>
    <p:extLst>
      <p:ext uri="{BB962C8B-B14F-4D97-AF65-F5344CB8AC3E}">
        <p14:creationId xmlns:p14="http://schemas.microsoft.com/office/powerpoint/2010/main" val="80326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15F5A9-462F-A937-309C-43866F501A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D14DAE-922D-7A83-62F7-00B1B08774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C7586-8BCB-41D5-6586-FCE24B1393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8153CB-0F77-42E8-B470-50F6174AF4C1}" type="datetimeFigureOut">
              <a:rPr lang="en-US" smtClean="0"/>
              <a:t>6/17/2022</a:t>
            </a:fld>
            <a:endParaRPr lang="en-US"/>
          </a:p>
        </p:txBody>
      </p:sp>
      <p:sp>
        <p:nvSpPr>
          <p:cNvPr id="5" name="Footer Placeholder 4">
            <a:extLst>
              <a:ext uri="{FF2B5EF4-FFF2-40B4-BE49-F238E27FC236}">
                <a16:creationId xmlns:a16="http://schemas.microsoft.com/office/drawing/2014/main" id="{52E01B40-E2E8-8EF8-E955-ED74621909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22BD7F-0FF0-D9E9-F158-F0460FDC5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760F-96D5-432E-B5DD-0AB34F0DBB83}" type="slidenum">
              <a:rPr lang="en-US" smtClean="0"/>
              <a:t>‹#›</a:t>
            </a:fld>
            <a:endParaRPr lang="en-US"/>
          </a:p>
        </p:txBody>
      </p:sp>
    </p:spTree>
    <p:extLst>
      <p:ext uri="{BB962C8B-B14F-4D97-AF65-F5344CB8AC3E}">
        <p14:creationId xmlns:p14="http://schemas.microsoft.com/office/powerpoint/2010/main" val="420603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CDF74-4E89-8427-B0C4-520811BC81AF}"/>
              </a:ext>
            </a:extLst>
          </p:cNvPr>
          <p:cNvSpPr>
            <a:spLocks noGrp="1"/>
          </p:cNvSpPr>
          <p:nvPr>
            <p:ph type="ctrTitle"/>
          </p:nvPr>
        </p:nvSpPr>
        <p:spPr/>
        <p:txBody>
          <a:bodyPr/>
          <a:lstStyle/>
          <a:p>
            <a:r>
              <a:rPr lang="en-US" dirty="0"/>
              <a:t>Build a Rod</a:t>
            </a:r>
          </a:p>
        </p:txBody>
      </p:sp>
      <p:sp>
        <p:nvSpPr>
          <p:cNvPr id="3" name="Subtitle 2">
            <a:extLst>
              <a:ext uri="{FF2B5EF4-FFF2-40B4-BE49-F238E27FC236}">
                <a16:creationId xmlns:a16="http://schemas.microsoft.com/office/drawing/2014/main" id="{995883D0-8503-0036-779B-C0C2DAA6C5D0}"/>
              </a:ext>
            </a:extLst>
          </p:cNvPr>
          <p:cNvSpPr>
            <a:spLocks noGrp="1"/>
          </p:cNvSpPr>
          <p:nvPr>
            <p:ph type="subTitle" idx="1"/>
          </p:nvPr>
        </p:nvSpPr>
        <p:spPr/>
        <p:txBody>
          <a:bodyPr/>
          <a:lstStyle/>
          <a:p>
            <a:r>
              <a:rPr lang="en-US"/>
              <a:t>Part 5</a:t>
            </a:r>
            <a:endParaRPr lang="en-US" dirty="0"/>
          </a:p>
          <a:p>
            <a:endParaRPr lang="en-US" dirty="0"/>
          </a:p>
          <a:p>
            <a:r>
              <a:rPr lang="en-US" dirty="0"/>
              <a:t>By </a:t>
            </a:r>
            <a:r>
              <a:rPr lang="en-US" i="1" dirty="0"/>
              <a:t>JOHN STURM</a:t>
            </a:r>
          </a:p>
        </p:txBody>
      </p:sp>
    </p:spTree>
    <p:extLst>
      <p:ext uri="{BB962C8B-B14F-4D97-AF65-F5344CB8AC3E}">
        <p14:creationId xmlns:p14="http://schemas.microsoft.com/office/powerpoint/2010/main" val="4133105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919DE-FDBF-4466-89F1-3D1336828AC9}"/>
              </a:ext>
            </a:extLst>
          </p:cNvPr>
          <p:cNvSpPr>
            <a:spLocks noGrp="1"/>
          </p:cNvSpPr>
          <p:nvPr>
            <p:ph type="title"/>
          </p:nvPr>
        </p:nvSpPr>
        <p:spPr/>
        <p:txBody>
          <a:bodyPr>
            <a:normAutofit fontScale="90000"/>
          </a:bodyPr>
          <a:lstStyle/>
          <a:p>
            <a:r>
              <a:rPr lang="en-US" b="1" dirty="0">
                <a:solidFill>
                  <a:schemeClr val="accent1"/>
                </a:solidFill>
              </a:rPr>
              <a:t>Putting the rod together:  Removing air bubbles</a:t>
            </a:r>
            <a:br>
              <a:rPr lang="en-US" dirty="0"/>
            </a:br>
            <a:endParaRPr lang="en-US" dirty="0"/>
          </a:p>
        </p:txBody>
      </p:sp>
      <p:pic>
        <p:nvPicPr>
          <p:cNvPr id="5" name="Content Placeholder 4">
            <a:extLst>
              <a:ext uri="{FF2B5EF4-FFF2-40B4-BE49-F238E27FC236}">
                <a16:creationId xmlns:a16="http://schemas.microsoft.com/office/drawing/2014/main" id="{2D89C0BD-BA24-4531-A75D-1A85CB8E81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993" y="1568174"/>
            <a:ext cx="4246145" cy="4060269"/>
          </a:xfrm>
        </p:spPr>
      </p:pic>
      <p:sp>
        <p:nvSpPr>
          <p:cNvPr id="6" name="TextBox 5">
            <a:extLst>
              <a:ext uri="{FF2B5EF4-FFF2-40B4-BE49-F238E27FC236}">
                <a16:creationId xmlns:a16="http://schemas.microsoft.com/office/drawing/2014/main" id="{6BCFA950-49A8-4265-B750-333BD8271331}"/>
              </a:ext>
            </a:extLst>
          </p:cNvPr>
          <p:cNvSpPr txBox="1"/>
          <p:nvPr/>
        </p:nvSpPr>
        <p:spPr>
          <a:xfrm>
            <a:off x="4838330" y="1120409"/>
            <a:ext cx="716428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solidFill>
                <a:effectLst/>
                <a:uLnTx/>
                <a:uFillTx/>
                <a:latin typeface="Calibri" panose="020F0502020204030204"/>
                <a:ea typeface="+mn-ea"/>
                <a:cs typeface="+mn-cs"/>
              </a:rPr>
              <a:t>The alcohol candle works great for removing trapped air bubbles in the epoxy.  Epoxy is not flammable. Heat the guide wraps while the rod is turning in the dryer. Stop heating when the bubbles are gone.  Keep the flame moving left and right.  Holding it too long in one place causes epoxy to turn black.</a:t>
            </a:r>
          </a:p>
        </p:txBody>
      </p:sp>
    </p:spTree>
    <p:extLst>
      <p:ext uri="{BB962C8B-B14F-4D97-AF65-F5344CB8AC3E}">
        <p14:creationId xmlns:p14="http://schemas.microsoft.com/office/powerpoint/2010/main" val="361762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1BCEF-ABCB-468D-81A9-3ABA672E9268}"/>
              </a:ext>
            </a:extLst>
          </p:cNvPr>
          <p:cNvSpPr>
            <a:spLocks noGrp="1"/>
          </p:cNvSpPr>
          <p:nvPr>
            <p:ph type="title"/>
          </p:nvPr>
        </p:nvSpPr>
        <p:spPr>
          <a:xfrm>
            <a:off x="420457" y="365125"/>
            <a:ext cx="10933343" cy="1325563"/>
          </a:xfrm>
        </p:spPr>
        <p:txBody>
          <a:bodyPr/>
          <a:lstStyle/>
          <a:p>
            <a:r>
              <a:rPr lang="en-US" b="1" dirty="0">
                <a:solidFill>
                  <a:schemeClr val="accent1"/>
                </a:solidFill>
              </a:rPr>
              <a:t>Putting the rod together:  Epoxy Finish clean up</a:t>
            </a:r>
            <a:endParaRPr lang="en-US" dirty="0"/>
          </a:p>
        </p:txBody>
      </p:sp>
      <p:sp>
        <p:nvSpPr>
          <p:cNvPr id="4" name="Title 1">
            <a:extLst>
              <a:ext uri="{FF2B5EF4-FFF2-40B4-BE49-F238E27FC236}">
                <a16:creationId xmlns:a16="http://schemas.microsoft.com/office/drawing/2014/main" id="{8B859C20-2007-410F-A839-602B7ECD6D7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9" name="Picture 8">
            <a:extLst>
              <a:ext uri="{FF2B5EF4-FFF2-40B4-BE49-F238E27FC236}">
                <a16:creationId xmlns:a16="http://schemas.microsoft.com/office/drawing/2014/main" id="{68791F16-9CCB-4462-905A-328801162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53" y="1690688"/>
            <a:ext cx="3044445" cy="4295892"/>
          </a:xfrm>
          <a:prstGeom prst="rect">
            <a:avLst/>
          </a:prstGeom>
        </p:spPr>
      </p:pic>
      <p:sp>
        <p:nvSpPr>
          <p:cNvPr id="10" name="TextBox 9">
            <a:extLst>
              <a:ext uri="{FF2B5EF4-FFF2-40B4-BE49-F238E27FC236}">
                <a16:creationId xmlns:a16="http://schemas.microsoft.com/office/drawing/2014/main" id="{D696CF0A-A6A2-4BC0-8D4A-A645709EB56A}"/>
              </a:ext>
            </a:extLst>
          </p:cNvPr>
          <p:cNvSpPr txBox="1"/>
          <p:nvPr/>
        </p:nvSpPr>
        <p:spPr>
          <a:xfrm>
            <a:off x="3977196" y="2697280"/>
            <a:ext cx="753714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472C4"/>
                </a:solidFill>
                <a:effectLst/>
                <a:uLnTx/>
                <a:uFillTx/>
                <a:latin typeface="Calibri" panose="020F0502020204030204"/>
                <a:ea typeface="+mn-ea"/>
                <a:cs typeface="+mn-cs"/>
              </a:rPr>
              <a:t>Isopropyl Alcohol is a cleaner for epoxy. Brushes, stir stick, mixing cup, etc. may be cleaned with alcohol.  All may be re-used.</a:t>
            </a:r>
          </a:p>
        </p:txBody>
      </p:sp>
    </p:spTree>
    <p:extLst>
      <p:ext uri="{BB962C8B-B14F-4D97-AF65-F5344CB8AC3E}">
        <p14:creationId xmlns:p14="http://schemas.microsoft.com/office/powerpoint/2010/main" val="1844568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31B2C-2865-44CA-A529-19FE21C8676C}"/>
              </a:ext>
            </a:extLst>
          </p:cNvPr>
          <p:cNvSpPr>
            <a:spLocks noGrp="1"/>
          </p:cNvSpPr>
          <p:nvPr>
            <p:ph type="title"/>
          </p:nvPr>
        </p:nvSpPr>
        <p:spPr/>
        <p:txBody>
          <a:bodyPr/>
          <a:lstStyle/>
          <a:p>
            <a:r>
              <a:rPr lang="en-US" b="1" dirty="0">
                <a:solidFill>
                  <a:schemeClr val="accent1"/>
                </a:solidFill>
              </a:rPr>
              <a:t>Putting the rod together:  Installing the Tip Top</a:t>
            </a:r>
            <a:endParaRPr lang="en-US" dirty="0"/>
          </a:p>
        </p:txBody>
      </p:sp>
      <p:pic>
        <p:nvPicPr>
          <p:cNvPr id="5" name="Picture 4">
            <a:extLst>
              <a:ext uri="{FF2B5EF4-FFF2-40B4-BE49-F238E27FC236}">
                <a16:creationId xmlns:a16="http://schemas.microsoft.com/office/drawing/2014/main" id="{541ED1A8-1BBA-4BEE-803A-71F0940B7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32" y="1802166"/>
            <a:ext cx="4678004" cy="4097045"/>
          </a:xfrm>
          <a:prstGeom prst="rect">
            <a:avLst/>
          </a:prstGeom>
        </p:spPr>
      </p:pic>
      <p:sp>
        <p:nvSpPr>
          <p:cNvPr id="6" name="TextBox 5">
            <a:extLst>
              <a:ext uri="{FF2B5EF4-FFF2-40B4-BE49-F238E27FC236}">
                <a16:creationId xmlns:a16="http://schemas.microsoft.com/office/drawing/2014/main" id="{4348A33C-08C3-4F3A-8814-70313DD41899}"/>
              </a:ext>
            </a:extLst>
          </p:cNvPr>
          <p:cNvSpPr txBox="1"/>
          <p:nvPr/>
        </p:nvSpPr>
        <p:spPr>
          <a:xfrm>
            <a:off x="5539666" y="1342309"/>
            <a:ext cx="6258757"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4472C4"/>
                </a:solidFill>
                <a:effectLst/>
                <a:uLnTx/>
                <a:uFillTx/>
                <a:latin typeface="Calibri" panose="020F0502020204030204"/>
                <a:ea typeface="+mn-ea"/>
                <a:cs typeface="+mn-cs"/>
              </a:rPr>
              <a:t>Tip tops are installed with a heat sensitive glue (Do not use epoxy).  The alcohol candle using 91% rubbing alcohol works well for this step.  A lighter will also work.  Heat one end of the glue and apply it to the tip of the rod.  Keep it warm as you slide on the tip top into the correct aligned position. BE CAREFUL NOT TO BURN YOURSELF!</a:t>
            </a:r>
          </a:p>
        </p:txBody>
      </p:sp>
    </p:spTree>
    <p:extLst>
      <p:ext uri="{BB962C8B-B14F-4D97-AF65-F5344CB8AC3E}">
        <p14:creationId xmlns:p14="http://schemas.microsoft.com/office/powerpoint/2010/main" val="2900359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199</Words>
  <Application>Microsoft Office PowerPoint</Application>
  <PresentationFormat>Widescreen</PresentationFormat>
  <Paragraphs>10</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Build a Rod</vt:lpstr>
      <vt:lpstr>Putting the rod together:  Removing air bubbles </vt:lpstr>
      <vt:lpstr>Putting the rod together:  Epoxy Finish clean up</vt:lpstr>
      <vt:lpstr>Putting the rod together:  Installing the Tip Top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a Rod</dc:title>
  <dc:creator>Paul Sims</dc:creator>
  <cp:lastModifiedBy>Paul Sims</cp:lastModifiedBy>
  <cp:revision>3</cp:revision>
  <dcterms:created xsi:type="dcterms:W3CDTF">2022-06-17T14:32:41Z</dcterms:created>
  <dcterms:modified xsi:type="dcterms:W3CDTF">2022-06-17T14:51:16Z</dcterms:modified>
</cp:coreProperties>
</file>